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6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66817-A04B-4938-A732-CE3BBAF4018A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1FBE-6F3A-4BF3-9BB7-5A705986F3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1297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66817-A04B-4938-A732-CE3BBAF4018A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1FBE-6F3A-4BF3-9BB7-5A705986F3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8883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66817-A04B-4938-A732-CE3BBAF4018A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1FBE-6F3A-4BF3-9BB7-5A705986F3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675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66817-A04B-4938-A732-CE3BBAF4018A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1FBE-6F3A-4BF3-9BB7-5A705986F3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974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66817-A04B-4938-A732-CE3BBAF4018A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1FBE-6F3A-4BF3-9BB7-5A705986F3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9743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66817-A04B-4938-A732-CE3BBAF4018A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1FBE-6F3A-4BF3-9BB7-5A705986F3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0641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66817-A04B-4938-A732-CE3BBAF4018A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1FBE-6F3A-4BF3-9BB7-5A705986F3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082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66817-A04B-4938-A732-CE3BBAF4018A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1FBE-6F3A-4BF3-9BB7-5A705986F3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3163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66817-A04B-4938-A732-CE3BBAF4018A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1FBE-6F3A-4BF3-9BB7-5A705986F3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6403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66817-A04B-4938-A732-CE3BBAF4018A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1FBE-6F3A-4BF3-9BB7-5A705986F3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8151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66817-A04B-4938-A732-CE3BBAF4018A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D1FBE-6F3A-4BF3-9BB7-5A705986F3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9932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66817-A04B-4938-A732-CE3BBAF4018A}" type="datetimeFigureOut">
              <a:rPr lang="pt-BR" smtClean="0"/>
              <a:t>05/09/2015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D1FBE-6F3A-4BF3-9BB7-5A705986F32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0218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511444"/>
            <a:ext cx="10515600" cy="5665519"/>
          </a:xfrm>
        </p:spPr>
        <p:txBody>
          <a:bodyPr/>
          <a:lstStyle/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Lc 1,26-38</a:t>
            </a:r>
          </a:p>
          <a:p>
            <a:endParaRPr lang="pt-BR" dirty="0"/>
          </a:p>
        </p:txBody>
      </p:sp>
      <p:pic>
        <p:nvPicPr>
          <p:cNvPr id="4" name="Imagem 3" descr="http://www.womeninthebible.net/2.1.Mary_Annunciation_John_Collier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4678" y="1032509"/>
            <a:ext cx="7330698" cy="51444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5999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356461"/>
            <a:ext cx="10515600" cy="5820502"/>
          </a:xfrm>
        </p:spPr>
        <p:txBody>
          <a:bodyPr>
            <a:normAutofit/>
          </a:bodyPr>
          <a:lstStyle/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Em Adão  falta uma resposta, se esconde, tem medo, inimizade, serpente. </a:t>
            </a: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Meu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irmão,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minha irmã onde você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está?</a:t>
            </a:r>
            <a:endParaRPr lang="pt-B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aqui a serva do Senhor.</a:t>
            </a: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Aqui está a resposta, em Maria tudo se torna possível.</a:t>
            </a: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 tempo de Isabel se tornou uma marca no tempo de Maria.</a:t>
            </a:r>
          </a:p>
          <a:p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As coisas de Deus 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acontecem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no espaço  do tempo.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Virgindade- estado  de silêncio ( no estado de ouvir)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Virgem- estado de esvaziamento.</a:t>
            </a:r>
          </a:p>
          <a:p>
            <a:pPr marL="0" indent="0">
              <a:buNone/>
            </a:pP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256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57939" y="294468"/>
            <a:ext cx="11205275" cy="58824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É preciso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estar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no estado de silêncio e esvaziamento para acolher o outro.</a:t>
            </a:r>
          </a:p>
          <a:p>
            <a:pPr marL="0" indent="0">
              <a:buNone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Muito </a:t>
            </a:r>
            <a:r>
              <a:rPr lang="pt-BR" sz="3200" smtClean="0">
                <a:latin typeface="Arial" panose="020B0604020202020204" pitchFamily="34" charset="0"/>
                <a:cs typeface="Arial" panose="020B0604020202020204" pitchFamily="34" charset="0"/>
              </a:rPr>
              <a:t>mais </a:t>
            </a:r>
            <a:r>
              <a:rPr lang="pt-BR" sz="3200" smtClean="0">
                <a:latin typeface="Arial" panose="020B0604020202020204" pitchFamily="34" charset="0"/>
                <a:cs typeface="Arial" panose="020B0604020202020204" pitchFamily="34" charset="0"/>
              </a:rPr>
              <a:t>do que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empecilho a gente </a:t>
            </a:r>
            <a:r>
              <a:rPr lang="pt-BR" sz="3200" smtClean="0">
                <a:latin typeface="Arial" panose="020B0604020202020204" pitchFamily="34" charset="0"/>
                <a:cs typeface="Arial" panose="020B0604020202020204" pitchFamily="34" charset="0"/>
              </a:rPr>
              <a:t>tem </a:t>
            </a:r>
            <a:r>
              <a:rPr lang="pt-BR" sz="3200" smtClean="0">
                <a:latin typeface="Arial" panose="020B0604020202020204" pitchFamily="34" charset="0"/>
                <a:cs typeface="Arial" panose="020B0604020202020204" pitchFamily="34" charset="0"/>
              </a:rPr>
              <a:t>possibilidades.</a:t>
            </a:r>
            <a:endParaRPr lang="pt-B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Precisamos alimentar as possibilidades.</a:t>
            </a:r>
          </a:p>
          <a:p>
            <a:pPr marL="0" indent="0">
              <a:buNone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Este texto é um convite a despertar em nós atitudes prazerosas.  </a:t>
            </a:r>
          </a:p>
          <a:p>
            <a:pPr marL="0" indent="0">
              <a:buNone/>
            </a:pP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0492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125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Irmã Geralda</dc:creator>
  <cp:lastModifiedBy>Irmã Geralda</cp:lastModifiedBy>
  <cp:revision>8</cp:revision>
  <dcterms:created xsi:type="dcterms:W3CDTF">2015-08-29T21:46:31Z</dcterms:created>
  <dcterms:modified xsi:type="dcterms:W3CDTF">2015-09-05T19:53:11Z</dcterms:modified>
</cp:coreProperties>
</file>